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sldIdLst>
    <p:sldId id="256" r:id="rId2"/>
    <p:sldId id="259" r:id="rId3"/>
    <p:sldId id="260" r:id="rId4"/>
    <p:sldId id="261" r:id="rId5"/>
    <p:sldId id="262" r:id="rId6"/>
    <p:sldId id="266" r:id="rId7"/>
    <p:sldId id="264" r:id="rId8"/>
    <p:sldId id="268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9526"/>
    <a:srgbClr val="0058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07"/>
    <p:restoredTop sz="96327"/>
  </p:normalViewPr>
  <p:slideViewPr>
    <p:cSldViewPr snapToGrid="0" snapToObjects="1">
      <p:cViewPr varScale="1">
        <p:scale>
          <a:sx n="107" d="100"/>
          <a:sy n="107" d="100"/>
        </p:scale>
        <p:origin x="176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14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2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5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3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58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63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598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59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74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902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00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elfdeterminationproject@gmail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hyperlink" Target="https://www.edspec.org/transition-to-self-determination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C1286-B332-244A-92B4-DB50C0ADC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805" y="945292"/>
            <a:ext cx="7599406" cy="2353961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Planificación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Centrado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Persona
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1E70D8-80F5-6940-A4BA-5A8E0E101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7350" y="3299254"/>
            <a:ext cx="6565557" cy="1501346"/>
          </a:xfrm>
        </p:spPr>
        <p:txBody>
          <a:bodyPr>
            <a:normAutofit/>
          </a:bodyPr>
          <a:lstStyle/>
          <a:p>
            <a:r>
              <a:rPr lang="en-US" sz="3200" dirty="0"/>
              <a:t>Se </a:t>
            </a:r>
            <a:r>
              <a:rPr lang="en-US" sz="3200" dirty="0" err="1"/>
              <a:t>trata</a:t>
            </a:r>
            <a:r>
              <a:rPr lang="en-US" sz="3200" dirty="0"/>
              <a:t> del la persona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FC964-51D3-864F-8A44-6409090BF4CF}"/>
              </a:ext>
            </a:extLst>
          </p:cNvPr>
          <p:cNvSpPr txBox="1"/>
          <p:nvPr/>
        </p:nvSpPr>
        <p:spPr>
          <a:xfrm>
            <a:off x="-293077" y="0"/>
            <a:ext cx="3756454" cy="6858000"/>
          </a:xfrm>
          <a:prstGeom prst="rect">
            <a:avLst/>
          </a:prstGeom>
          <a:solidFill>
            <a:srgbClr val="20952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7BC97E-69AD-1B48-9431-9EFA5A844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9804" y="6008914"/>
            <a:ext cx="2559383" cy="7576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F3FD1E-6963-2842-ABF7-AF255C7F22AC}"/>
              </a:ext>
            </a:extLst>
          </p:cNvPr>
          <p:cNvSpPr txBox="1"/>
          <p:nvPr/>
        </p:nvSpPr>
        <p:spPr>
          <a:xfrm>
            <a:off x="-293077" y="984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912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C1286-B332-244A-92B4-DB50C0ADC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3069" y="0"/>
            <a:ext cx="4646141" cy="853260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1E70D8-80F5-6940-A4BA-5A8E0E101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8138" y="1090246"/>
            <a:ext cx="6565557" cy="4904314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buFont typeface="Wingdings" pitchFamily="2" charset="2"/>
              <a:buChar char="q"/>
            </a:pP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Asistir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una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orientación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Seleccione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PCP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Planificador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Facilitator Independiente (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opcional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e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informe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Centro Regional.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Hable con su coordinador y le dice que va comenzar el proceso.
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Llevar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cabo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una junta de Pre-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planificación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reunión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PCP
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Celebrar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una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reunión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Planificación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Centrada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Persona
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Desarrolle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por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escrito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Plan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Centrado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Persona (PCP) con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Planificador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FC964-51D3-864F-8A44-6409090BF4CF}"/>
              </a:ext>
            </a:extLst>
          </p:cNvPr>
          <p:cNvSpPr txBox="1"/>
          <p:nvPr/>
        </p:nvSpPr>
        <p:spPr>
          <a:xfrm>
            <a:off x="-135924" y="0"/>
            <a:ext cx="3768810" cy="6858000"/>
          </a:xfrm>
          <a:prstGeom prst="rect">
            <a:avLst/>
          </a:prstGeom>
          <a:solidFill>
            <a:srgbClr val="20952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A picture containing food, drawing, game&#10;&#10;Description automatically generated">
            <a:extLst>
              <a:ext uri="{FF2B5EF4-FFF2-40B4-BE49-F238E27FC236}">
                <a16:creationId xmlns:a16="http://schemas.microsoft.com/office/drawing/2014/main" id="{3AD73DEC-6AED-3141-8508-03B76B215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2907" y="6006799"/>
            <a:ext cx="733168" cy="7331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F155FE-F32A-7641-919D-342BAE9F7846}"/>
              </a:ext>
            </a:extLst>
          </p:cNvPr>
          <p:cNvSpPr txBox="1"/>
          <p:nvPr/>
        </p:nvSpPr>
        <p:spPr>
          <a:xfrm>
            <a:off x="556054" y="1501140"/>
            <a:ext cx="269404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Lista de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verificación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#1</a:t>
            </a:r>
          </a:p>
          <a:p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Planificación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Centrada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Persona
</a:t>
            </a:r>
          </a:p>
          <a:p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Disability Voices United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682E45-5A09-E443-AAAC-C7148D530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5301" y="5994560"/>
            <a:ext cx="2559383" cy="75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03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1FC964-51D3-864F-8A44-6409090BF4CF}"/>
              </a:ext>
            </a:extLst>
          </p:cNvPr>
          <p:cNvSpPr txBox="1"/>
          <p:nvPr/>
        </p:nvSpPr>
        <p:spPr>
          <a:xfrm>
            <a:off x="-98841" y="0"/>
            <a:ext cx="3731727" cy="6858000"/>
          </a:xfrm>
          <a:prstGeom prst="rect">
            <a:avLst/>
          </a:prstGeom>
          <a:solidFill>
            <a:srgbClr val="20952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A picture containing food, drawing, game&#10;&#10;Description automatically generated">
            <a:extLst>
              <a:ext uri="{FF2B5EF4-FFF2-40B4-BE49-F238E27FC236}">
                <a16:creationId xmlns:a16="http://schemas.microsoft.com/office/drawing/2014/main" id="{3AD73DEC-6AED-3141-8508-03B76B215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6665" y="5912707"/>
            <a:ext cx="869092" cy="86909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D01476F-15EE-D343-9A08-1D5D5DE4CD4C}"/>
              </a:ext>
            </a:extLst>
          </p:cNvPr>
          <p:cNvSpPr txBox="1">
            <a:spLocks/>
          </p:cNvSpPr>
          <p:nvPr/>
        </p:nvSpPr>
        <p:spPr>
          <a:xfrm>
            <a:off x="4275994" y="0"/>
            <a:ext cx="7219448" cy="37631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itchFamily="2" charset="2"/>
              <a:buChar char="q"/>
            </a:pP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Obtenga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gastos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los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ultimos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meses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regional
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Reúnase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el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regional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sobre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el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presupuesto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buFont typeface="Wingdings" pitchFamily="2" charset="2"/>
              <a:buChar char="q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solicite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cambio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el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presupuesto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basado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el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cambio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circunstancias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la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necesidad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insatisfecha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Una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vez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acordado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el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el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regional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certifica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el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presupuesto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C4FED1-458F-794F-8E53-FF0DC317CF17}"/>
              </a:ext>
            </a:extLst>
          </p:cNvPr>
          <p:cNvSpPr txBox="1"/>
          <p:nvPr/>
        </p:nvSpPr>
        <p:spPr>
          <a:xfrm>
            <a:off x="242813" y="640175"/>
            <a:ext cx="309433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Lista de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verificación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#2
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Presupuesto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individual
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8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Disability Voices United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8B2893-0293-2C48-99F7-522AEC12C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9804" y="6008914"/>
            <a:ext cx="2559383" cy="75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52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1FC964-51D3-864F-8A44-6409090BF4CF}"/>
              </a:ext>
            </a:extLst>
          </p:cNvPr>
          <p:cNvSpPr txBox="1"/>
          <p:nvPr/>
        </p:nvSpPr>
        <p:spPr>
          <a:xfrm>
            <a:off x="-123568" y="0"/>
            <a:ext cx="3756454" cy="6858000"/>
          </a:xfrm>
          <a:prstGeom prst="rect">
            <a:avLst/>
          </a:prstGeom>
          <a:solidFill>
            <a:srgbClr val="20952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A picture containing food, drawing, game&#10;&#10;Description automatically generated">
            <a:extLst>
              <a:ext uri="{FF2B5EF4-FFF2-40B4-BE49-F238E27FC236}">
                <a16:creationId xmlns:a16="http://schemas.microsoft.com/office/drawing/2014/main" id="{3AD73DEC-6AED-3141-8508-03B76B215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2907" y="5969727"/>
            <a:ext cx="745525" cy="745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471C78-228E-8241-8E07-92A7912C9CA3}"/>
              </a:ext>
            </a:extLst>
          </p:cNvPr>
          <p:cNvSpPr txBox="1"/>
          <p:nvPr/>
        </p:nvSpPr>
        <p:spPr>
          <a:xfrm>
            <a:off x="123568" y="298982"/>
            <a:ext cx="25578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#3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verificación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Servicios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Plan de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Gastos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9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Disability Voices United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ABB47C-79C1-5B4C-9A15-3091F890A53D}"/>
              </a:ext>
            </a:extLst>
          </p:cNvPr>
          <p:cNvSpPr/>
          <p:nvPr/>
        </p:nvSpPr>
        <p:spPr>
          <a:xfrm>
            <a:off x="4132386" y="1574192"/>
            <a:ext cx="719052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err="1"/>
              <a:t>Identifique</a:t>
            </a:r>
            <a:r>
              <a:rPr lang="en-US" sz="2400" dirty="0"/>
              <a:t> </a:t>
            </a:r>
            <a:r>
              <a:rPr lang="en-US" sz="2400" dirty="0" err="1"/>
              <a:t>servicios</a:t>
            </a:r>
            <a:r>
              <a:rPr lang="en-US" sz="2400" dirty="0"/>
              <a:t>, personal y </a:t>
            </a:r>
            <a:r>
              <a:rPr lang="en-US" sz="2400" dirty="0" err="1"/>
              <a:t>artículos</a:t>
            </a:r>
            <a:r>
              <a:rPr lang="en-US" sz="2400" dirty="0"/>
              <a:t> para </a:t>
            </a:r>
            <a:r>
              <a:rPr lang="en-US" sz="2400" dirty="0" err="1"/>
              <a:t>cumplir</a:t>
            </a:r>
            <a:r>
              <a:rPr lang="en-US" sz="2400" dirty="0"/>
              <a:t> sus </a:t>
            </a:r>
            <a:r>
              <a:rPr lang="en-US" sz="2400" dirty="0" err="1"/>
              <a:t>objetivos</a:t>
            </a:r>
            <a:r>
              <a:rPr lang="en-US" sz="2400" dirty="0"/>
              <a:t> 
</a:t>
            </a:r>
            <a:r>
              <a:rPr lang="en-US" sz="2400" dirty="0" err="1"/>
              <a:t>Anota</a:t>
            </a:r>
            <a:r>
              <a:rPr lang="en-US" sz="2400" dirty="0"/>
              <a:t> </a:t>
            </a:r>
            <a:r>
              <a:rPr lang="en-US" sz="2400" dirty="0" err="1"/>
              <a:t>todas</a:t>
            </a:r>
            <a:r>
              <a:rPr lang="en-US" sz="2400" dirty="0"/>
              <a:t> las </a:t>
            </a:r>
            <a:r>
              <a:rPr lang="en-US" sz="2400" dirty="0" err="1"/>
              <a:t>cosas</a:t>
            </a:r>
            <a:r>
              <a:rPr lang="en-US" sz="2400" dirty="0"/>
              <a:t> que </a:t>
            </a:r>
            <a:r>
              <a:rPr lang="en-US" sz="2400" dirty="0" err="1"/>
              <a:t>cuestan</a:t>
            </a:r>
            <a:r>
              <a:rPr lang="en-US" sz="2400" dirty="0"/>
              <a:t> </a:t>
            </a:r>
            <a:r>
              <a:rPr lang="en-US" sz="2400" dirty="0" err="1"/>
              <a:t>dinero</a:t>
            </a:r>
            <a:r>
              <a:rPr lang="en-US" sz="2400" dirty="0"/>
              <a:t> y </a:t>
            </a:r>
            <a:r>
              <a:rPr lang="en-US" sz="2400" dirty="0" err="1"/>
              <a:t>piensa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quién</a:t>
            </a:r>
            <a:r>
              <a:rPr lang="en-US" sz="2400" dirty="0"/>
              <a:t> </a:t>
            </a:r>
            <a:r>
              <a:rPr lang="en-US" sz="2400" dirty="0" err="1"/>
              <a:t>puede</a:t>
            </a:r>
            <a:r>
              <a:rPr lang="en-US" sz="2400" dirty="0"/>
              <a:t> </a:t>
            </a:r>
            <a:r>
              <a:rPr lang="en-US" sz="2400" dirty="0" err="1"/>
              <a:t>pagarlo</a:t>
            </a:r>
            <a:r>
              <a:rPr lang="en-US" sz="2400" dirty="0"/>
              <a:t> (</a:t>
            </a:r>
            <a:r>
              <a:rPr lang="en-US" sz="2400" dirty="0" err="1"/>
              <a:t>recursos</a:t>
            </a:r>
            <a:r>
              <a:rPr lang="en-US" sz="2400" dirty="0"/>
              <a:t> </a:t>
            </a:r>
            <a:r>
              <a:rPr lang="en-US" sz="2400" dirty="0" err="1"/>
              <a:t>genéricos</a:t>
            </a:r>
            <a:r>
              <a:rPr lang="en-US" sz="2400" dirty="0"/>
              <a:t>) 
Para </a:t>
            </a:r>
            <a:r>
              <a:rPr lang="en-US" sz="2400" dirty="0" err="1"/>
              <a:t>aquellos</a:t>
            </a:r>
            <a:r>
              <a:rPr lang="en-US" sz="2400" dirty="0"/>
              <a:t> </a:t>
            </a:r>
            <a:r>
              <a:rPr lang="en-US" sz="2400" dirty="0" err="1"/>
              <a:t>servicios</a:t>
            </a:r>
            <a:r>
              <a:rPr lang="en-US" sz="2400" dirty="0"/>
              <a:t> que el SDP </a:t>
            </a:r>
            <a:r>
              <a:rPr lang="en-US" sz="2400" dirty="0" err="1"/>
              <a:t>pagará</a:t>
            </a:r>
            <a:r>
              <a:rPr lang="en-US" sz="2400" dirty="0"/>
              <a:t>, </a:t>
            </a:r>
            <a:r>
              <a:rPr lang="en-US" sz="2400" dirty="0" err="1"/>
              <a:t>averiguar</a:t>
            </a:r>
            <a:r>
              <a:rPr lang="en-US" sz="2400" dirty="0"/>
              <a:t> los </a:t>
            </a:r>
            <a:r>
              <a:rPr lang="en-US" sz="2400" dirty="0" err="1"/>
              <a:t>costos</a:t>
            </a:r>
            <a:r>
              <a:rPr lang="en-US" sz="2400" dirty="0"/>
              <a:t> y </a:t>
            </a:r>
            <a:r>
              <a:rPr lang="en-US" sz="2400" dirty="0" err="1"/>
              <a:t>escribirlos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plan de </a:t>
            </a:r>
            <a:r>
              <a:rPr lang="en-US" sz="2400" dirty="0" err="1"/>
              <a:t>gastos</a:t>
            </a:r>
            <a:r>
              <a:rPr lang="en-US" sz="2400" dirty="0"/>
              <a:t>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err="1"/>
              <a:t>Asegúrese</a:t>
            </a:r>
            <a:r>
              <a:rPr lang="en-US" sz="2400" dirty="0"/>
              <a:t> de que </a:t>
            </a:r>
            <a:r>
              <a:rPr lang="en-US" sz="2400" dirty="0" err="1"/>
              <a:t>todos</a:t>
            </a:r>
            <a:r>
              <a:rPr lang="en-US" sz="2400" dirty="0"/>
              <a:t> sus </a:t>
            </a:r>
            <a:r>
              <a:rPr lang="en-US" sz="2400" dirty="0" err="1"/>
              <a:t>servicios</a:t>
            </a:r>
            <a:r>
              <a:rPr lang="en-US" sz="2400" dirty="0"/>
              <a:t> </a:t>
            </a:r>
            <a:r>
              <a:rPr lang="en-US" sz="2400" dirty="0" err="1"/>
              <a:t>están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configuraciones</a:t>
            </a:r>
            <a:r>
              <a:rPr lang="en-US" sz="2400" dirty="0"/>
              <a:t> que son </a:t>
            </a:r>
            <a:r>
              <a:rPr lang="en-US" sz="2400" dirty="0" err="1"/>
              <a:t>inclusivas</a:t>
            </a:r>
            <a:r>
              <a:rPr lang="en-US" sz="2400" dirty="0"/>
              <a:t>
</a:t>
            </a:r>
            <a:r>
              <a:rPr lang="en-US" sz="2400" dirty="0" err="1"/>
              <a:t>Asegúrese</a:t>
            </a:r>
            <a:r>
              <a:rPr lang="en-US" sz="2400" dirty="0"/>
              <a:t> de que sus </a:t>
            </a:r>
            <a:r>
              <a:rPr lang="en-US" sz="2400" dirty="0" err="1"/>
              <a:t>servicios</a:t>
            </a:r>
            <a:r>
              <a:rPr lang="en-US" sz="2400" dirty="0"/>
              <a:t> </a:t>
            </a:r>
            <a:r>
              <a:rPr lang="en-US" sz="2400" dirty="0" err="1"/>
              <a:t>están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la </a:t>
            </a:r>
            <a:r>
              <a:rPr lang="en-US" sz="2400" dirty="0" err="1"/>
              <a:t>lista</a:t>
            </a:r>
            <a:r>
              <a:rPr lang="en-US" sz="2400" dirty="0"/>
              <a:t> </a:t>
            </a:r>
            <a:r>
              <a:rPr lang="en-US" sz="2400" dirty="0" err="1"/>
              <a:t>aprobada</a:t>
            </a:r>
            <a:r>
              <a:rPr lang="en-US" sz="2400" dirty="0"/>
              <a:t> por </a:t>
            </a:r>
            <a:r>
              <a:rPr lang="en-US" sz="2400" dirty="0" err="1"/>
              <a:t>Asegúrese</a:t>
            </a:r>
            <a:r>
              <a:rPr lang="en-US" sz="2400" dirty="0"/>
              <a:t> de que sus </a:t>
            </a:r>
            <a:r>
              <a:rPr lang="en-US" sz="2400" dirty="0" err="1"/>
              <a:t>servicios</a:t>
            </a:r>
            <a:r>
              <a:rPr lang="en-US" sz="2400" dirty="0"/>
              <a:t> </a:t>
            </a:r>
            <a:r>
              <a:rPr lang="en-US" sz="2400" dirty="0" err="1"/>
              <a:t>están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la </a:t>
            </a:r>
            <a:r>
              <a:rPr lang="en-US" sz="2400" dirty="0" err="1"/>
              <a:t>lista</a:t>
            </a:r>
            <a:r>
              <a:rPr lang="en-US" sz="2400" dirty="0"/>
              <a:t> de DDS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88B6006-F0D4-E649-960E-E408E1E96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9804" y="6008914"/>
            <a:ext cx="2559383" cy="75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76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1FC964-51D3-864F-8A44-6409090BF4CF}"/>
              </a:ext>
            </a:extLst>
          </p:cNvPr>
          <p:cNvSpPr txBox="1"/>
          <p:nvPr/>
        </p:nvSpPr>
        <p:spPr>
          <a:xfrm>
            <a:off x="0" y="0"/>
            <a:ext cx="3756454" cy="6858000"/>
          </a:xfrm>
          <a:prstGeom prst="rect">
            <a:avLst/>
          </a:prstGeom>
          <a:solidFill>
            <a:srgbClr val="20952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A picture containing food, drawing, game&#10;&#10;Description automatically generated">
            <a:extLst>
              <a:ext uri="{FF2B5EF4-FFF2-40B4-BE49-F238E27FC236}">
                <a16:creationId xmlns:a16="http://schemas.microsoft.com/office/drawing/2014/main" id="{3AD73DEC-6AED-3141-8508-03B76B215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2907" y="5968311"/>
            <a:ext cx="720811" cy="7208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58F735-309F-334B-82CC-0581D5B1B49B}"/>
              </a:ext>
            </a:extLst>
          </p:cNvPr>
          <p:cNvSpPr txBox="1"/>
          <p:nvPr/>
        </p:nvSpPr>
        <p:spPr>
          <a:xfrm>
            <a:off x="313509" y="195037"/>
            <a:ext cx="2767914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Lista de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verificación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#4
FMS Sistema de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Manejo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Financiero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Empleados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</a:t>
            </a:r>
          </a:p>
          <a:p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8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Disability Voices United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3FCDEC-BAB1-AF45-8D76-9998316D994C}"/>
              </a:ext>
            </a:extLst>
          </p:cNvPr>
          <p:cNvSpPr txBox="1"/>
          <p:nvPr/>
        </p:nvSpPr>
        <p:spPr>
          <a:xfrm>
            <a:off x="4924697" y="612844"/>
            <a:ext cx="63982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Piense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el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pagos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FMS que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Entrevistar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diferentes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proveedores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FMS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Seleccione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FMS 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Centro Regional
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Entrevistar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los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proveedores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servicios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al personal que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contratar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Después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contratar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personal,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pida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FMS que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realice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verificaciones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antecedentes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Firme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contratos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todos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sus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proveedores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dárselos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FMS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el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“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empleador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único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organice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seguro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otros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requisitos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2E7FB6-DDF4-864C-AFAC-A5F26BBF5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9804" y="6008914"/>
            <a:ext cx="2559383" cy="75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71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1FC964-51D3-864F-8A44-6409090BF4CF}"/>
              </a:ext>
            </a:extLst>
          </p:cNvPr>
          <p:cNvSpPr txBox="1"/>
          <p:nvPr/>
        </p:nvSpPr>
        <p:spPr>
          <a:xfrm>
            <a:off x="-123568" y="0"/>
            <a:ext cx="3756454" cy="6858000"/>
          </a:xfrm>
          <a:prstGeom prst="rect">
            <a:avLst/>
          </a:prstGeom>
          <a:solidFill>
            <a:srgbClr val="20952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176DF2-E6F0-4847-A49D-D1E400525BB9}"/>
              </a:ext>
            </a:extLst>
          </p:cNvPr>
          <p:cNvSpPr txBox="1"/>
          <p:nvPr/>
        </p:nvSpPr>
        <p:spPr>
          <a:xfrm>
            <a:off x="139679" y="170650"/>
            <a:ext cx="2599509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#5 Lista de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verificación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Plan de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Individual
(IPP)
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8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Disability Voices United</a:t>
            </a:r>
          </a:p>
          <a:p>
            <a:endParaRPr lang="en-US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FEE07C-4607-7F49-BB79-4EC775059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9804" y="6008914"/>
            <a:ext cx="2559383" cy="7576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55044C-55CC-D54D-A958-8CF2926EE159}"/>
              </a:ext>
            </a:extLst>
          </p:cNvPr>
          <p:cNvSpPr/>
          <p:nvPr/>
        </p:nvSpPr>
        <p:spPr>
          <a:xfrm>
            <a:off x="4444999" y="1100628"/>
            <a:ext cx="687464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IPP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después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que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tenga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PCP y plan de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gastos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completados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El Centro Regional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verificará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los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servicios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cumplan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los requisites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necesarios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configuraciones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inclusivas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recursos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genéricos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servicios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aprobados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Centro Regional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adjunta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Plan de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Gastos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PCP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IPP.  El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Centrol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Regional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firmará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el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
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Envíe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IPP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firmado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Plan de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Gastos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FMS
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Asegúrese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que el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regional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transfiera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los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fondos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 FMS</a:t>
            </a:r>
          </a:p>
        </p:txBody>
      </p:sp>
    </p:spTree>
    <p:extLst>
      <p:ext uri="{BB962C8B-B14F-4D97-AF65-F5344CB8AC3E}">
        <p14:creationId xmlns:p14="http://schemas.microsoft.com/office/powerpoint/2010/main" val="3874118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1FC964-51D3-864F-8A44-6409090BF4CF}"/>
              </a:ext>
            </a:extLst>
          </p:cNvPr>
          <p:cNvSpPr txBox="1"/>
          <p:nvPr/>
        </p:nvSpPr>
        <p:spPr>
          <a:xfrm>
            <a:off x="0" y="6531"/>
            <a:ext cx="3756454" cy="6858000"/>
          </a:xfrm>
          <a:prstGeom prst="rect">
            <a:avLst/>
          </a:prstGeom>
          <a:solidFill>
            <a:srgbClr val="20952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85D13B-EE7F-5F4D-A7A2-85684858655C}"/>
              </a:ext>
            </a:extLst>
          </p:cNvPr>
          <p:cNvSpPr txBox="1"/>
          <p:nvPr/>
        </p:nvSpPr>
        <p:spPr>
          <a:xfrm>
            <a:off x="375998" y="770709"/>
            <a:ext cx="3004457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Lista de </a:t>
            </a:r>
            <a:r>
              <a:rPr lang="en-US" sz="3200" dirty="0" err="1">
                <a:solidFill>
                  <a:schemeClr val="bg1"/>
                </a:solidFill>
              </a:rPr>
              <a:t>verificación</a:t>
            </a:r>
            <a:r>
              <a:rPr lang="en-US" sz="3200" dirty="0">
                <a:solidFill>
                  <a:schemeClr val="bg1"/>
                </a:solidFill>
              </a:rPr>
              <a:t> #6</a:t>
            </a:r>
          </a:p>
          <a:p>
            <a:r>
              <a:rPr lang="en-US" sz="3200" dirty="0">
                <a:solidFill>
                  <a:schemeClr val="bg1"/>
                </a:solidFill>
              </a:rPr>
              <a:t>
   Tu </a:t>
            </a:r>
            <a:r>
              <a:rPr lang="en-US" sz="3200" dirty="0" err="1">
                <a:solidFill>
                  <a:schemeClr val="bg1"/>
                </a:solidFill>
              </a:rPr>
              <a:t>vida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en</a:t>
            </a:r>
            <a:r>
              <a:rPr lang="en-US" sz="3200" dirty="0">
                <a:solidFill>
                  <a:schemeClr val="bg1"/>
                </a:solidFill>
              </a:rPr>
              <a:t> el 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</a:t>
            </a:r>
            <a:r>
              <a:rPr lang="en-US" sz="3200" dirty="0" err="1">
                <a:solidFill>
                  <a:schemeClr val="bg1"/>
                </a:solidFill>
              </a:rPr>
              <a:t>Programa</a:t>
            </a:r>
            <a:r>
              <a:rPr lang="en-US" sz="3200" dirty="0">
                <a:solidFill>
                  <a:schemeClr val="bg1"/>
                </a:solidFill>
              </a:rPr>
              <a:t> de  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   Auto-   </a:t>
            </a:r>
            <a:r>
              <a:rPr lang="en-US" sz="3200" dirty="0" err="1">
                <a:solidFill>
                  <a:schemeClr val="bg1"/>
                </a:solidFill>
              </a:rPr>
              <a:t>Determinación</a:t>
            </a:r>
            <a:r>
              <a:rPr lang="en-US" sz="3200" dirty="0">
                <a:solidFill>
                  <a:schemeClr val="bg1"/>
                </a:solidFill>
              </a:rPr>
              <a:t>
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8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Disability Voices United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F00439-48B9-AD4F-A26D-FA340E17546B}"/>
              </a:ext>
            </a:extLst>
          </p:cNvPr>
          <p:cNvSpPr txBox="1"/>
          <p:nvPr/>
        </p:nvSpPr>
        <p:spPr>
          <a:xfrm>
            <a:off x="4402182" y="633046"/>
            <a:ext cx="69223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Asegúrese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mirar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estado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cuenta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mensual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 Si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usted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está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por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encima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presupuesto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ese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usted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debe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hablar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FMS
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Después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completar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PCP, contrate a un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Facilitador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Independiente (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opcional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para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ayudarle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encontrar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nuevo personal,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administrar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personal,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encontrar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nuevas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actividades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artículos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Dígale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 FMS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cambia de personal o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hacer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algo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diferente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plan de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gastos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
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Actualice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PCP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cualquier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momento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lo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necesite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menos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vez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año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US" sz="2400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777DF45-A9A1-CE48-B417-8D1483357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9804" y="6008914"/>
            <a:ext cx="2559383" cy="75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01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1FC964-51D3-864F-8A44-6409090BF4CF}"/>
              </a:ext>
            </a:extLst>
          </p:cNvPr>
          <p:cNvSpPr txBox="1"/>
          <p:nvPr/>
        </p:nvSpPr>
        <p:spPr>
          <a:xfrm>
            <a:off x="-123568" y="0"/>
            <a:ext cx="3756454" cy="6858000"/>
          </a:xfrm>
          <a:prstGeom prst="rect">
            <a:avLst/>
          </a:prstGeom>
          <a:solidFill>
            <a:srgbClr val="20952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176DF2-E6F0-4847-A49D-D1E400525BB9}"/>
              </a:ext>
            </a:extLst>
          </p:cNvPr>
          <p:cNvSpPr txBox="1"/>
          <p:nvPr/>
        </p:nvSpPr>
        <p:spPr>
          <a:xfrm>
            <a:off x="242813" y="879232"/>
            <a:ext cx="3390073" cy="791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¡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Contáctenos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Si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ayuda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haga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aquí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completar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una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encuesta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que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podamos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comenzar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FEE07C-4607-7F49-BB79-4EC775059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9804" y="6008914"/>
            <a:ext cx="2559383" cy="7576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55044C-55CC-D54D-A958-8CF2926EE159}"/>
              </a:ext>
            </a:extLst>
          </p:cNvPr>
          <p:cNvSpPr/>
          <p:nvPr/>
        </p:nvSpPr>
        <p:spPr>
          <a:xfrm>
            <a:off x="4201310" y="403007"/>
            <a:ext cx="692544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Nuestros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entrenadores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están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aquí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ayudarle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Tamra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Pauly       Elizabeth Cuevas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310-301-2585</a:t>
            </a:r>
          </a:p>
          <a:p>
            <a:pPr algn="ctr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Selfdeterminationproject@gmail.com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000" dirty="0">
                <a:hlinkClick r:id="rId4"/>
              </a:rPr>
              <a:t>https://www.edspec.org/transition-to-self-determination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B4EEA114-CF58-064A-8230-2F5EBF1272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852" y="2415574"/>
            <a:ext cx="1240221" cy="1550276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7" name="Picture 6" descr="A person smiling and posing for the camera&#10;&#10;Description automatically generated">
            <a:extLst>
              <a:ext uri="{FF2B5EF4-FFF2-40B4-BE49-F238E27FC236}">
                <a16:creationId xmlns:a16="http://schemas.microsoft.com/office/drawing/2014/main" id="{29769120-49CC-8C4B-B7A2-BED958D858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1020" y="2415574"/>
            <a:ext cx="1288784" cy="15502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9538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6F6B0-EBB7-0C4A-B82F-9F7B5721C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194E2-143F-FD4A-95D8-CB95FBD77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81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11688</TotalTime>
  <Words>649</Words>
  <Application>Microsoft Macintosh PowerPoint</Application>
  <PresentationFormat>Widescreen</PresentationFormat>
  <Paragraphs>98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Wingdings</vt:lpstr>
      <vt:lpstr>Office Theme</vt:lpstr>
      <vt:lpstr>Proceso de Planificación Centrado en la Persona
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 Centered Plan</dc:title>
  <dc:creator>tamra pauly</dc:creator>
  <cp:lastModifiedBy>Gott, Jim</cp:lastModifiedBy>
  <cp:revision>45</cp:revision>
  <dcterms:created xsi:type="dcterms:W3CDTF">2020-04-28T21:23:34Z</dcterms:created>
  <dcterms:modified xsi:type="dcterms:W3CDTF">2021-05-13T06:41:59Z</dcterms:modified>
</cp:coreProperties>
</file>